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82" r:id="rId22"/>
    <p:sldId id="279" r:id="rId23"/>
    <p:sldId id="280" r:id="rId24"/>
    <p:sldId id="283" r:id="rId25"/>
    <p:sldId id="284" r:id="rId26"/>
    <p:sldId id="285" r:id="rId27"/>
    <p:sldId id="287" r:id="rId28"/>
    <p:sldId id="288" r:id="rId29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7" d="100"/>
          <a:sy n="77" d="100"/>
        </p:scale>
        <p:origin x="-1176" y="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Alt Başlık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6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8" name="7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8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4" name="3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4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3" name="2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3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 Yer Tutucusu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Veri Yer Tutucusu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720DD-5B6D-40BF-8493-A6B52D484E6B}" type="datetimeFigureOut">
              <a:rPr lang="tr-TR" smtClean="0"/>
              <a:t>27.02.2019</a:t>
            </a:fld>
            <a:endParaRPr lang="tr-TR"/>
          </a:p>
        </p:txBody>
      </p:sp>
      <p:sp>
        <p:nvSpPr>
          <p:cNvPr id="5" name="4 Altbilgi Yer Tutucusu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5 Slayt Numarası Yer Tutucusu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/>
          <p:cNvSpPr txBox="1"/>
          <p:nvPr/>
        </p:nvSpPr>
        <p:spPr>
          <a:xfrm>
            <a:off x="572074" y="5013176"/>
            <a:ext cx="7920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8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</a:rPr>
              <a:t>Engelsiz Alışveriş</a:t>
            </a:r>
            <a:endParaRPr lang="tr-TR" sz="8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165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260648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5" name="7 Metin kutusu"/>
          <p:cNvSpPr txBox="1">
            <a:spLocks noChangeArrowheads="1"/>
          </p:cNvSpPr>
          <p:nvPr/>
        </p:nvSpPr>
        <p:spPr bwMode="auto">
          <a:xfrm>
            <a:off x="2627784" y="6165304"/>
            <a:ext cx="495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tr-TR" dirty="0">
                <a:latin typeface="Garamond" pitchFamily="18" charset="0"/>
              </a:rPr>
              <a:t>Şekil </a:t>
            </a:r>
            <a:r>
              <a:rPr lang="tr-TR" dirty="0" smtClean="0">
                <a:latin typeface="Garamond" pitchFamily="18" charset="0"/>
              </a:rPr>
              <a:t>1:Engelli Market Arabası Çalışma Prensibi</a:t>
            </a:r>
            <a:endParaRPr lang="tr-TR" dirty="0">
              <a:latin typeface="Garamond" pitchFamily="18" charset="0"/>
            </a:endParaRPr>
          </a:p>
        </p:txBody>
      </p:sp>
      <p:pic>
        <p:nvPicPr>
          <p:cNvPr id="2050" name="Picture 2" descr="C:\Users\tugra\Desktop\Adsız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988021"/>
            <a:ext cx="6916738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936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6" name="5 Metin kutusu"/>
          <p:cNvSpPr txBox="1"/>
          <p:nvPr/>
        </p:nvSpPr>
        <p:spPr>
          <a:xfrm>
            <a:off x="1763688" y="2708920"/>
            <a:ext cx="58326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smtClean="0"/>
              <a:t>ŞEKİL 1’DE GÖRÜNEN KAMERA’NIN KARŞISINDAKİ İNSANI ALGILAMASI VE YAZMIŞ OLDUĞUMUZ PROGRAMA İLETMESİ.</a:t>
            </a:r>
            <a:endParaRPr lang="tr-TR" sz="2800" dirty="0"/>
          </a:p>
          <a:p>
            <a:pPr lvl="0"/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91861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2195736" y="2636912"/>
            <a:ext cx="51125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tr-TR" sz="2800" dirty="0" smtClean="0"/>
              <a:t>İLETİLEN VERİLERE GÖRE YAZDIĞIMIZ PROGRAMIN EKRANINDA İNSAN YAPISININ GÖRÜNTÜLENMESİ.</a:t>
            </a:r>
            <a:endParaRPr lang="tr-TR" sz="2800" dirty="0"/>
          </a:p>
          <a:p>
            <a:pPr lvl="0"/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3398359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2843808" y="2420888"/>
            <a:ext cx="424847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smtClean="0"/>
              <a:t>GÖRÜNTÜLENEN VERİLER ARACILIGIYLA KOŞULLARA DAYANARAK ARDUİNO’YA BİLGİ GÖNDERİLMESİ.</a:t>
            </a:r>
            <a:endParaRPr lang="tr-TR" sz="2800" dirty="0"/>
          </a:p>
          <a:p>
            <a:pPr lvl="0"/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3780767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2771800" y="2420888"/>
            <a:ext cx="41044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tr-TR" sz="2800" dirty="0" smtClean="0"/>
              <a:t>BU PORTLARDAN ÇEKİLEN KABLOLARLA UZAKTAN KUMANDAYA KISA DEVRE YAPTIRILIYOR.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3753316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TEKNİK ÖZELLİKLERİ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3275856" y="2996952"/>
            <a:ext cx="4104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tr-TR" sz="2800" dirty="0" smtClean="0"/>
              <a:t>BU SAYEDE DE ARAÇ HARAKET ETTİRİLİYOR.</a:t>
            </a:r>
            <a:endParaRPr lang="tr-TR" sz="2800" dirty="0"/>
          </a:p>
        </p:txBody>
      </p:sp>
      <p:pic>
        <p:nvPicPr>
          <p:cNvPr id="6" name="Picture 2" descr="C:\Users\pc\Desktop\igcse and A level result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3068960"/>
            <a:ext cx="1656184" cy="165141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5268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5472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 UYARLANA BİLİRLİGİ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2339752" y="2348880"/>
            <a:ext cx="53285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800" dirty="0" smtClean="0"/>
              <a:t>PROJEMİZ GELİŞTİRİLEBİLİR BİR ÇALIŞMADIR. İSTENİLDİGİNDE BEBEK ARABASI VEYA OKULLARDA ENGELLİ PERSONEL GİBİ FARKLI ALANLARDA DA KULLANILABİLİR.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1534804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PROJENİN</a:t>
            </a:r>
          </a:p>
          <a:p>
            <a:pPr algn="ctr"/>
            <a:r>
              <a:rPr lang="tr-TR" sz="4000" dirty="0" smtClean="0"/>
              <a:t>EGİTİME KATKILARI</a:t>
            </a:r>
            <a:endParaRPr lang="tr-TR" sz="40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4196003" y="2370991"/>
            <a:ext cx="44644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Proje engelli kişilere yardım adına teşvik etmekte ve öğrencilerin bu tür projeler üzerinde çalışmalarına yöneltmektedir.</a:t>
            </a:r>
            <a:endParaRPr lang="tr-TR" sz="2800" dirty="0"/>
          </a:p>
        </p:txBody>
      </p:sp>
      <p:pic>
        <p:nvPicPr>
          <p:cNvPr id="3074" name="Picture 2" descr="C:\Users\tugra\Desktop\hem_uygulam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6872"/>
            <a:ext cx="3038475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568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209922" name="Picture 2" descr="H:\E-biko 2013\Proje Dosyaları\Proje Resimleri\2013-03-12 10.43.5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916832"/>
            <a:ext cx="6408712" cy="48065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32377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211970" name="Picture 2" descr="H:\E-biko 2013\Proje Dosyaları\Proje Resimleri\2013-03-12 10.49.3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935368"/>
            <a:ext cx="6408000" cy="480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45966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/>
          <p:cNvSpPr txBox="1"/>
          <p:nvPr/>
        </p:nvSpPr>
        <p:spPr>
          <a:xfrm>
            <a:off x="2195736" y="40466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6" name="5 Metin kutusu"/>
          <p:cNvSpPr txBox="1"/>
          <p:nvPr/>
        </p:nvSpPr>
        <p:spPr>
          <a:xfrm>
            <a:off x="2339752" y="620688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Bir Anlıgına Düşünün</a:t>
            </a:r>
            <a:endParaRPr lang="tr-TR" sz="4800" dirty="0"/>
          </a:p>
        </p:txBody>
      </p:sp>
      <p:sp>
        <p:nvSpPr>
          <p:cNvPr id="7" name="6 Metin kutusu"/>
          <p:cNvSpPr txBox="1"/>
          <p:nvPr/>
        </p:nvSpPr>
        <p:spPr>
          <a:xfrm>
            <a:off x="3419872" y="2996952"/>
            <a:ext cx="49685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BİR ANLIGINA KENDİNİZİ TEKERLEKLİ SANDALYEYE MAHKÜM OLMUŞ HALDE DÜŞÜNÜN.</a:t>
            </a:r>
            <a:endParaRPr lang="tr-TR" sz="2800" dirty="0"/>
          </a:p>
        </p:txBody>
      </p:sp>
      <p:pic>
        <p:nvPicPr>
          <p:cNvPr id="8" name="Picture 4" descr="C:\Users\pc\Desktop\5908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2996952"/>
            <a:ext cx="2288055" cy="22322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0860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210946" name="Picture 2" descr="H:\E-biko 2013\Proje Dosyaları\Proje Resimleri\2013-03-12 10.46.3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916832"/>
            <a:ext cx="6408000" cy="480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61810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C:\Users\admin\Desktop\resim.fw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6872"/>
            <a:ext cx="7220329" cy="40639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</p:spTree>
    <p:extLst>
      <p:ext uri="{BB962C8B-B14F-4D97-AF65-F5344CB8AC3E}">
        <p14:creationId xmlns:p14="http://schemas.microsoft.com/office/powerpoint/2010/main" val="1879165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1026" name="Picture 2" descr="C:\Users\tugra\Desktop\Engelsiz Alışveriş\Proje Dosyaları\Proje Resimleri\Fotograf-2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111" y="1916832"/>
            <a:ext cx="6409289" cy="480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3386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2050" name="Picture 2" descr="C:\Users\tugra\Desktop\Engelsiz Alışveriş\Proje Dosyaları\Proje Resimleri\Fotograf-2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112" y="1916832"/>
            <a:ext cx="6409288" cy="480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873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3074" name="Picture 2" descr="C:\Users\tugra\Desktop\Engelsiz Alışveriş\Proje Dosyaları\Proje Resimleri\Fotograf-2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844824"/>
            <a:ext cx="3528392" cy="4705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6680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4098" name="Picture 2" descr="C:\Users\tugra\Desktop\Engelsiz Alışveriş\Proje Dosyaları\Proje Resimleri\Fotograf-2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690" y="1844824"/>
            <a:ext cx="3531818" cy="471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755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5122" name="Picture 2" descr="C:\Users\tugra\Desktop\Engelsiz Alışveriş\Proje Dosyaları\Proje Resimleri\Fotograf-3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1844824"/>
            <a:ext cx="3672408" cy="489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62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  <p:pic>
        <p:nvPicPr>
          <p:cNvPr id="1026" name="Picture 2" descr="C:\Users\tugra\Desktop\Engelsiz Alışveriş\Proje Dosyaları\Proje Resimleri\Fotograf-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844824"/>
            <a:ext cx="3601800" cy="48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745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tugra\Desktop\Engelsiz Alışveriş\Proje Dosyaları\Proje Resimleri\Fotograf-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844824"/>
            <a:ext cx="3672408" cy="4897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4 Metin kutusu"/>
          <p:cNvSpPr txBox="1"/>
          <p:nvPr/>
        </p:nvSpPr>
        <p:spPr>
          <a:xfrm>
            <a:off x="2123728" y="332656"/>
            <a:ext cx="6048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 smtClean="0"/>
              <a:t>PROJE</a:t>
            </a:r>
          </a:p>
          <a:p>
            <a:pPr algn="ctr"/>
            <a:r>
              <a:rPr lang="tr-TR" sz="4000" dirty="0" smtClean="0"/>
              <a:t>TANITIM RESİMLERİ</a:t>
            </a:r>
          </a:p>
        </p:txBody>
      </p:sp>
    </p:spTree>
    <p:extLst>
      <p:ext uri="{BB962C8B-B14F-4D97-AF65-F5344CB8AC3E}">
        <p14:creationId xmlns:p14="http://schemas.microsoft.com/office/powerpoint/2010/main" val="153143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etin kutusu"/>
          <p:cNvSpPr txBox="1"/>
          <p:nvPr/>
        </p:nvSpPr>
        <p:spPr>
          <a:xfrm>
            <a:off x="2339752" y="620688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Bir Anlıgına Düşünün</a:t>
            </a:r>
            <a:endParaRPr lang="tr-TR" sz="4800" dirty="0"/>
          </a:p>
        </p:txBody>
      </p:sp>
      <p:sp>
        <p:nvSpPr>
          <p:cNvPr id="5" name="5 Metin kutusu"/>
          <p:cNvSpPr txBox="1"/>
          <p:nvPr/>
        </p:nvSpPr>
        <p:spPr>
          <a:xfrm>
            <a:off x="4211960" y="3284984"/>
            <a:ext cx="392517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dirty="0" smtClean="0"/>
              <a:t>HAYATTAN NE KADAR</a:t>
            </a:r>
          </a:p>
          <a:p>
            <a:r>
              <a:rPr lang="tr-TR" sz="2800" dirty="0" smtClean="0"/>
              <a:t>KISITLANDIGINIZI</a:t>
            </a:r>
          </a:p>
          <a:p>
            <a:r>
              <a:rPr lang="tr-TR" sz="2800" dirty="0" smtClean="0"/>
              <a:t>DÜŞÜNÜN BİR.</a:t>
            </a:r>
            <a:endParaRPr lang="tr-TR" sz="2800" dirty="0"/>
          </a:p>
        </p:txBody>
      </p:sp>
      <p:pic>
        <p:nvPicPr>
          <p:cNvPr id="6" name="Picture 2" descr="C:\Users\pc\Desktop\parmaklik_11280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2996952"/>
            <a:ext cx="3024336" cy="2271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9936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339752" y="620688"/>
            <a:ext cx="612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Bir Anlıgına Düşünün</a:t>
            </a:r>
            <a:endParaRPr lang="tr-TR" sz="48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4283968" y="3140968"/>
            <a:ext cx="41044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BU KISITLAMANIN ÜZERİNİZDE YARATACAGI PSİKOLOJİK BASKIYI DÜŞÜNÜN.</a:t>
            </a:r>
            <a:endParaRPr lang="tr-TR" sz="2800" dirty="0"/>
          </a:p>
        </p:txBody>
      </p:sp>
      <p:pic>
        <p:nvPicPr>
          <p:cNvPr id="6" name="Picture 2" descr="C:\Users\pc\Desktop\tekerlekli_sandalye_intihar_2410545942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2924944"/>
            <a:ext cx="2806097" cy="2952328"/>
          </a:xfrm>
          <a:prstGeom prst="rect">
            <a:avLst/>
          </a:prstGeom>
          <a:noFill/>
        </p:spPr>
      </p:pic>
      <p:sp useBgFill="1">
        <p:nvSpPr>
          <p:cNvPr id="7" name="6 Dikdörtgen"/>
          <p:cNvSpPr/>
          <p:nvPr/>
        </p:nvSpPr>
        <p:spPr>
          <a:xfrm>
            <a:off x="827584" y="5733256"/>
            <a:ext cx="3168352" cy="432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5087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4 Metin kutusu"/>
          <p:cNvSpPr txBox="1"/>
          <p:nvPr/>
        </p:nvSpPr>
        <p:spPr>
          <a:xfrm>
            <a:off x="2339752" y="620688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ENGELLER KALKSIN</a:t>
            </a:r>
            <a:endParaRPr lang="tr-TR" sz="4800" dirty="0"/>
          </a:p>
        </p:txBody>
      </p:sp>
      <p:sp>
        <p:nvSpPr>
          <p:cNvPr id="5" name="6 Metin kutusu"/>
          <p:cNvSpPr txBox="1"/>
          <p:nvPr/>
        </p:nvSpPr>
        <p:spPr>
          <a:xfrm>
            <a:off x="4283968" y="3068960"/>
            <a:ext cx="43924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PEKİ YA BİRİ BU ENGELLERDEN BİR KAÇINI KALDIRA BİLECEGİMİZİ SÖYLESE.</a:t>
            </a:r>
            <a:endParaRPr lang="tr-TR" sz="2800" dirty="0"/>
          </a:p>
        </p:txBody>
      </p:sp>
      <p:pic>
        <p:nvPicPr>
          <p:cNvPr id="6" name="Picture 2" descr="C:\Users\pc\Desktop\Engel_386-500x50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2996952"/>
            <a:ext cx="3240360" cy="2119476"/>
          </a:xfrm>
          <a:prstGeom prst="rect">
            <a:avLst/>
          </a:prstGeom>
          <a:noFill/>
        </p:spPr>
      </p:pic>
      <p:cxnSp>
        <p:nvCxnSpPr>
          <p:cNvPr id="7" name="9 Düz Bağlayıcı"/>
          <p:cNvCxnSpPr/>
          <p:nvPr/>
        </p:nvCxnSpPr>
        <p:spPr>
          <a:xfrm>
            <a:off x="467544" y="2780928"/>
            <a:ext cx="3672408" cy="25202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12 Düz Bağlayıcı"/>
          <p:cNvCxnSpPr/>
          <p:nvPr/>
        </p:nvCxnSpPr>
        <p:spPr>
          <a:xfrm flipV="1">
            <a:off x="539552" y="2780928"/>
            <a:ext cx="3600400" cy="25202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772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339752" y="620688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ENGELLER KALKSIN</a:t>
            </a:r>
            <a:endParaRPr lang="tr-TR" sz="4800" dirty="0"/>
          </a:p>
        </p:txBody>
      </p:sp>
      <p:sp>
        <p:nvSpPr>
          <p:cNvPr id="5" name="4 Metin kutusu"/>
          <p:cNvSpPr txBox="1"/>
          <p:nvPr/>
        </p:nvSpPr>
        <p:spPr>
          <a:xfrm>
            <a:off x="4283968" y="3068960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DÜNYANIN EN MUTLUSU SİZ OLURDUNUZ DEGİLMİ.</a:t>
            </a:r>
            <a:endParaRPr lang="tr-TR" sz="2800" dirty="0"/>
          </a:p>
        </p:txBody>
      </p:sp>
      <p:pic>
        <p:nvPicPr>
          <p:cNvPr id="6" name="Picture 2" descr="C:\Users\pc\Desktop\tirmanma_ve_mutluluk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2996952"/>
            <a:ext cx="3330181" cy="15774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57755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339752" y="377369"/>
            <a:ext cx="64807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 smtClean="0"/>
              <a:t>ENGELLİLERİN ELİNDEN TUTMA VAKTİ</a:t>
            </a:r>
            <a:endParaRPr lang="tr-TR" sz="4000" dirty="0"/>
          </a:p>
        </p:txBody>
      </p:sp>
      <p:sp>
        <p:nvSpPr>
          <p:cNvPr id="5" name="5 Metin kutusu"/>
          <p:cNvSpPr txBox="1"/>
          <p:nvPr/>
        </p:nvSpPr>
        <p:spPr>
          <a:xfrm>
            <a:off x="4283968" y="3068960"/>
            <a:ext cx="43924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İŞTE BİZ NASIL BİR YÜZ GÜLÜMSETİRİZ DİYE BAŞLADIK VE SONUNDA BU PROJEYİ OLUŞTURDUK.</a:t>
            </a:r>
            <a:endParaRPr lang="tr-TR" sz="2800" dirty="0"/>
          </a:p>
        </p:txBody>
      </p:sp>
      <p:pic>
        <p:nvPicPr>
          <p:cNvPr id="6" name="Picture 2" descr="C:\Users\pc\Desktop\Untitled-1.fw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2708920"/>
            <a:ext cx="3240360" cy="3240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3837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339752" y="620688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PROJENİN AMACI</a:t>
            </a:r>
            <a:endParaRPr lang="tr-TR" sz="4800" dirty="0"/>
          </a:p>
        </p:txBody>
      </p:sp>
      <p:sp>
        <p:nvSpPr>
          <p:cNvPr id="7" name="Metin kutusu 6"/>
          <p:cNvSpPr txBox="1"/>
          <p:nvPr/>
        </p:nvSpPr>
        <p:spPr>
          <a:xfrm>
            <a:off x="4657564" y="2523380"/>
            <a:ext cx="380286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Engelsiz Alışveriş tekerlekli sandalye kullanan bireylerin hayatlarını kolaylaştırmak ve başkalarına olan bağımlılıklarını en aza indirmektir.</a:t>
            </a:r>
          </a:p>
        </p:txBody>
      </p:sp>
      <p:sp>
        <p:nvSpPr>
          <p:cNvPr id="8" name="Metin kutusu 7"/>
          <p:cNvSpPr txBox="1"/>
          <p:nvPr/>
        </p:nvSpPr>
        <p:spPr>
          <a:xfrm>
            <a:off x="611560" y="42930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9" name="Metin kutusu 8"/>
          <p:cNvSpPr txBox="1"/>
          <p:nvPr/>
        </p:nvSpPr>
        <p:spPr>
          <a:xfrm>
            <a:off x="417510" y="3554234"/>
            <a:ext cx="8424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sz="2800" dirty="0"/>
          </a:p>
        </p:txBody>
      </p:sp>
      <p:pic>
        <p:nvPicPr>
          <p:cNvPr id="11" name="Picture 2" descr="C:\Users\pc\Desktop\amac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2377566"/>
            <a:ext cx="2873295" cy="38310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37704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etin kutusu"/>
          <p:cNvSpPr txBox="1"/>
          <p:nvPr/>
        </p:nvSpPr>
        <p:spPr>
          <a:xfrm>
            <a:off x="2339752" y="620688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800" dirty="0" smtClean="0"/>
              <a:t>PROJENİN HEDEFİ</a:t>
            </a:r>
            <a:endParaRPr lang="tr-TR" sz="4800" dirty="0"/>
          </a:p>
        </p:txBody>
      </p:sp>
      <p:sp>
        <p:nvSpPr>
          <p:cNvPr id="5" name="5 Metin kutusu"/>
          <p:cNvSpPr txBox="1"/>
          <p:nvPr/>
        </p:nvSpPr>
        <p:spPr>
          <a:xfrm>
            <a:off x="3347864" y="2617710"/>
            <a:ext cx="54726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tr-TR" sz="2800" dirty="0" smtClean="0"/>
              <a:t>Tekerlekli </a:t>
            </a:r>
            <a:r>
              <a:rPr lang="tr-TR" sz="2800" dirty="0"/>
              <a:t>s</a:t>
            </a:r>
            <a:r>
              <a:rPr lang="tr-TR" sz="2800" dirty="0" smtClean="0"/>
              <a:t>andalye kullanan bireylerin hayatlarında başkalarına ihtiyaç duymalarını azaltmak ve üzerlerindeki psikolojik ve ------- yükü en aza indirgemektir.</a:t>
            </a:r>
            <a:endParaRPr lang="tr-TR" sz="2800" dirty="0"/>
          </a:p>
        </p:txBody>
      </p:sp>
      <p:pic>
        <p:nvPicPr>
          <p:cNvPr id="6" name="Picture 2" descr="C:\Users\pc\Desktop\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312" y="2617710"/>
            <a:ext cx="3005552" cy="2448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54883274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261</Words>
  <Application>Microsoft Office PowerPoint</Application>
  <PresentationFormat>Ekran Gösterisi (4:3)</PresentationFormat>
  <Paragraphs>58</Paragraphs>
  <Slides>28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28</vt:i4>
      </vt:variant>
    </vt:vector>
  </HeadingPairs>
  <TitlesOfParts>
    <vt:vector size="29" baseType="lpstr">
      <vt:lpstr>Ofis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tugra</dc:creator>
  <cp:lastModifiedBy>Samil Oztoprak</cp:lastModifiedBy>
  <cp:revision>9</cp:revision>
  <dcterms:created xsi:type="dcterms:W3CDTF">2013-05-10T04:51:42Z</dcterms:created>
  <dcterms:modified xsi:type="dcterms:W3CDTF">2019-02-27T10:17:40Z</dcterms:modified>
</cp:coreProperties>
</file>

<file path=docProps/thumbnail.jpeg>
</file>